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1" d="100"/>
          <a:sy n="81" d="100"/>
        </p:scale>
        <p:origin x="-834" y="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0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24308593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1798059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10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644174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2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012042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3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172475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4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193107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5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094484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6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358623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7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6806581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8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6189036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9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069406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Объект с подписью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Заголовок и вертикальный текст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Вертикальный заголовок и текст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buClr>
                <a:srgbClr val="888888"/>
              </a:buClr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Заголовок раздела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360"/>
              </a:spcBef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2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Два объекта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Сравнение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Только заголовок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Рисунок с подписью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7" name="Shape 67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560"/>
              </a:spcBef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5004048" y="1124744"/>
            <a:ext cx="3456383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5F497A"/>
              </a:buClr>
              <a:buSzPct val="25000"/>
              <a:buFont typeface="Verdana"/>
              <a:buNone/>
            </a:pPr>
            <a:r>
              <a:rPr lang="ru-RU" sz="3600" b="1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3600" dirty="0" smtClean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9</a:t>
            </a:r>
            <a:r>
              <a:rPr lang="uk-UA" sz="3600" dirty="0" smtClean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8</a:t>
            </a:r>
            <a:r>
              <a:rPr lang="ru-RU" sz="3600" b="1" i="0" u="none" strike="noStrike" cap="none" dirty="0" smtClean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endParaRPr lang="ru-RU" sz="3600" b="1" i="0" u="none" strike="noStrike" cap="none" dirty="0">
              <a:solidFill>
                <a:srgbClr val="5F497A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0" name="Shape 90"/>
          <p:cNvSpPr txBox="1"/>
          <p:nvPr/>
        </p:nvSpPr>
        <p:spPr>
          <a:xfrm>
            <a:off x="611560" y="3140968"/>
            <a:ext cx="7776864" cy="201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lvl="0">
              <a:buClr>
                <a:srgbClr val="C00000"/>
              </a:buClr>
              <a:buSzPct val="25000"/>
            </a:pPr>
            <a:r>
              <a:rPr lang="ru-RU" sz="48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ПОМАРАНЧЕВА РЕВОЛЮЦІЯ</a:t>
            </a:r>
            <a:endParaRPr lang="ru-RU" sz="4800" b="1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395536" y="260647"/>
            <a:ext cx="8404736" cy="396044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6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5F497A"/>
              </a:buClr>
              <a:buSzPct val="25000"/>
            </a:pP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бо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Він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землю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судити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гряде</a:t>
            </a:r>
            <a:r>
              <a:rPr lang="ru-RU" sz="40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:</a:t>
            </a:r>
          </a:p>
          <a:p>
            <a:pPr lvl="0" algn="ctr">
              <a:buClr>
                <a:srgbClr val="5F497A"/>
              </a:buClr>
              <a:buSzPct val="25000"/>
            </a:pPr>
            <a:r>
              <a:rPr lang="ru-RU" sz="4000" i="1" dirty="0" err="1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Він</a:t>
            </a:r>
            <a:r>
              <a:rPr lang="ru-RU" sz="40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за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справедливістю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endParaRPr lang="ru-RU" sz="4000" i="1" dirty="0" smtClean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lvl="0" algn="ctr">
              <a:buClr>
                <a:srgbClr val="5F497A"/>
              </a:buClr>
              <a:buSzPct val="25000"/>
            </a:pPr>
            <a:r>
              <a:rPr lang="ru-RU" sz="40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буде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судити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вселенну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і </a:t>
            </a:r>
            <a:endParaRPr lang="ru-RU" sz="4000" i="1" dirty="0" smtClean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lvl="0" algn="ctr">
              <a:buClr>
                <a:srgbClr val="5F497A"/>
              </a:buClr>
              <a:buSzPct val="25000"/>
            </a:pPr>
            <a:r>
              <a:rPr lang="ru-RU" sz="40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народи 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по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правді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457443" y="5733255"/>
            <a:ext cx="8280919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5F497A"/>
              </a:buClr>
              <a:buSzPct val="25000"/>
              <a:buFont typeface="Verdana"/>
              <a:buNone/>
            </a:pPr>
            <a:r>
              <a:rPr lang="ru-RU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4000" dirty="0" smtClean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9</a:t>
            </a:r>
            <a:r>
              <a:rPr lang="uk-UA" sz="4000" dirty="0" smtClean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8</a:t>
            </a:r>
            <a:r>
              <a:rPr lang="ru-RU" sz="4000" b="0" i="0" u="none" strike="noStrike" cap="none" dirty="0" smtClean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:9</a:t>
            </a:r>
            <a:endParaRPr lang="ru-RU" sz="4000" b="0" i="0" u="none" strike="noStrike" cap="none" dirty="0">
              <a:solidFill>
                <a:srgbClr val="5F497A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547403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395536" y="260647"/>
            <a:ext cx="8404736" cy="446449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6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5F497A"/>
              </a:buClr>
              <a:buSzPct val="25000"/>
            </a:pPr>
            <a:r>
              <a:rPr lang="ru-RU" sz="3800" i="1" dirty="0" err="1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Співайте</a:t>
            </a:r>
            <a:r>
              <a:rPr lang="ru-RU" sz="38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для Господа </a:t>
            </a:r>
            <a:r>
              <a:rPr lang="ru-RU" sz="3800" i="1" dirty="0" err="1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нашого</a:t>
            </a:r>
            <a:r>
              <a:rPr lang="ru-RU" sz="38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/>
            </a:r>
            <a:br>
              <a:rPr lang="ru-RU" sz="38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38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Бога </a:t>
            </a:r>
            <a:r>
              <a:rPr lang="ru-RU" sz="38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пісню</a:t>
            </a:r>
            <a:r>
              <a:rPr lang="ru-RU" sz="3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8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нову</a:t>
            </a:r>
            <a:r>
              <a:rPr lang="ru-RU" sz="3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lang="ru-RU" sz="38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молоді</a:t>
            </a:r>
            <a:r>
              <a:rPr lang="ru-RU" sz="3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8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працівники-баптисти</a:t>
            </a:r>
            <a:r>
              <a:rPr lang="ru-RU" sz="3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lang="ru-RU" sz="38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бо</a:t>
            </a:r>
            <a:r>
              <a:rPr lang="ru-RU" sz="3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8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Він</a:t>
            </a:r>
            <a:r>
              <a:rPr lang="ru-RU" sz="3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чуда вчинив! </a:t>
            </a:r>
            <a:r>
              <a:rPr lang="ru-RU" sz="38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Йому</a:t>
            </a:r>
            <a:r>
              <a:rPr lang="ru-RU" sz="3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помогла </a:t>
            </a:r>
            <a:r>
              <a:rPr lang="ru-RU" sz="38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правиця</a:t>
            </a:r>
            <a:r>
              <a:rPr lang="ru-RU" sz="3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8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Його</a:t>
            </a:r>
            <a:r>
              <a:rPr lang="ru-RU" sz="3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та </a:t>
            </a:r>
            <a:r>
              <a:rPr lang="ru-RU" sz="38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святе</a:t>
            </a:r>
            <a:r>
              <a:rPr lang="ru-RU" sz="3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8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рамено</a:t>
            </a:r>
            <a:r>
              <a:rPr lang="ru-RU" sz="3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8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Його</a:t>
            </a:r>
            <a:r>
              <a:rPr lang="ru-RU" sz="3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8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/>
            </a:r>
            <a:br>
              <a:rPr lang="ru-RU" sz="38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38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з </a:t>
            </a:r>
            <a:r>
              <a:rPr lang="ru-RU" sz="38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Небесною сотнею. </a:t>
            </a:r>
            <a:endParaRPr lang="ru-RU" sz="38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457443" y="5733255"/>
            <a:ext cx="8280919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5F497A"/>
              </a:buClr>
              <a:buSzPct val="25000"/>
              <a:buFont typeface="Verdana"/>
              <a:buNone/>
            </a:pPr>
            <a:r>
              <a:rPr lang="ru-RU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4000" dirty="0" smtClean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9</a:t>
            </a:r>
            <a:r>
              <a:rPr lang="uk-UA" sz="4000" dirty="0" smtClean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8</a:t>
            </a:r>
            <a:r>
              <a:rPr lang="ru-RU" sz="4000" b="0" i="0" u="none" strike="noStrike" cap="none" dirty="0" smtClean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:1</a:t>
            </a:r>
            <a:endParaRPr lang="ru-RU" sz="4000" b="0" i="0" u="none" strike="noStrike" cap="none" dirty="0">
              <a:solidFill>
                <a:srgbClr val="5F497A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395536" y="260647"/>
            <a:ext cx="8404736" cy="424847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6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5F497A"/>
              </a:buClr>
              <a:buSzPct val="25000"/>
            </a:pP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Спасіння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Своє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Господь Дух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Святий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виявив</a:t>
            </a:r>
            <a:r>
              <a:rPr lang="ru-RU" sz="40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</a:t>
            </a:r>
            <a:br>
              <a:rPr lang="ru-RU" sz="40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40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перед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очима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народів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відкрив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Свою правду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під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час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Помаранчевої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революції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. </a:t>
            </a:r>
            <a:endParaRPr lang="ru-RU" sz="38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457443" y="5733255"/>
            <a:ext cx="8280919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5F497A"/>
              </a:buClr>
              <a:buSzPct val="25000"/>
              <a:buFont typeface="Verdana"/>
              <a:buNone/>
            </a:pPr>
            <a:r>
              <a:rPr lang="ru-RU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4000" dirty="0" smtClean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9</a:t>
            </a:r>
            <a:r>
              <a:rPr lang="uk-UA" sz="4000" dirty="0" smtClean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8</a:t>
            </a:r>
            <a:r>
              <a:rPr lang="ru-RU" sz="4000" b="0" i="0" u="none" strike="noStrike" cap="none" dirty="0" smtClean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:2</a:t>
            </a:r>
            <a:endParaRPr lang="ru-RU" sz="4000" b="0" i="0" u="none" strike="noStrike" cap="none" dirty="0">
              <a:solidFill>
                <a:srgbClr val="5F497A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233325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395536" y="260647"/>
            <a:ext cx="8404736" cy="432048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6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5F497A"/>
              </a:buClr>
              <a:buSzPct val="25000"/>
            </a:pP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Пам’ятає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Він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громадянам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України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милість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Свою, </a:t>
            </a:r>
            <a:r>
              <a:rPr lang="ru-RU" sz="40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/>
            </a:r>
            <a:br>
              <a:rPr lang="ru-RU" sz="40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40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й 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Свою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вірність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для дому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Ізраїля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.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Бачать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всі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кінці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землі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те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спасіння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що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чинить наш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Всемогутній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Бог в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Україні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. </a:t>
            </a:r>
            <a:endParaRPr lang="ru-RU" sz="38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457443" y="5733255"/>
            <a:ext cx="8280919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5F497A"/>
              </a:buClr>
              <a:buSzPct val="25000"/>
              <a:buFont typeface="Verdana"/>
              <a:buNone/>
            </a:pPr>
            <a:r>
              <a:rPr lang="ru-RU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4000" dirty="0" smtClean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9</a:t>
            </a:r>
            <a:r>
              <a:rPr lang="uk-UA" sz="4000" dirty="0" smtClean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8</a:t>
            </a:r>
            <a:r>
              <a:rPr lang="ru-RU" sz="4000" b="0" i="0" u="none" strike="noStrike" cap="none" dirty="0" smtClean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:3</a:t>
            </a:r>
            <a:endParaRPr lang="ru-RU" sz="4000" b="0" i="0" u="none" strike="noStrike" cap="none" dirty="0">
              <a:solidFill>
                <a:srgbClr val="5F497A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628483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395536" y="260647"/>
            <a:ext cx="8404736" cy="432048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6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5F497A"/>
              </a:buClr>
              <a:buSzPct val="25000"/>
            </a:pP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Уся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земле та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всі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молоді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баптисти-благовісники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викликуйте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Господу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Ісусу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покликуйте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i="1" dirty="0" err="1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радісно</a:t>
            </a:r>
            <a:r>
              <a:rPr lang="ru-RU" sz="40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/>
            </a:r>
            <a:br>
              <a:rPr lang="ru-RU" sz="40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40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і </a:t>
            </a:r>
            <a:r>
              <a:rPr lang="ru-RU" sz="4000" i="1" dirty="0" err="1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співайте</a:t>
            </a:r>
            <a:r>
              <a:rPr lang="ru-RU" sz="40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та грайте! </a:t>
            </a:r>
            <a:endParaRPr lang="ru-RU" sz="38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457443" y="5733255"/>
            <a:ext cx="8280919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5F497A"/>
              </a:buClr>
              <a:buSzPct val="25000"/>
              <a:buFont typeface="Verdana"/>
              <a:buNone/>
            </a:pPr>
            <a:r>
              <a:rPr lang="ru-RU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4000" dirty="0" smtClean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9</a:t>
            </a:r>
            <a:r>
              <a:rPr lang="uk-UA" sz="4000" dirty="0" smtClean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8</a:t>
            </a:r>
            <a:r>
              <a:rPr lang="ru-RU" sz="4000" b="0" i="0" u="none" strike="noStrike" cap="none" dirty="0" smtClean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:4</a:t>
            </a:r>
            <a:endParaRPr lang="ru-RU" sz="4000" b="0" i="0" u="none" strike="noStrike" cap="none" dirty="0">
              <a:solidFill>
                <a:srgbClr val="5F497A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477565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395536" y="260647"/>
            <a:ext cx="8404736" cy="40324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6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5F497A"/>
              </a:buClr>
              <a:buSzPct val="25000"/>
            </a:pP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Грайте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нашому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/>
            </a:r>
            <a:br>
              <a:rPr lang="ru-RU" sz="40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4000" i="1" dirty="0" err="1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переможному</a:t>
            </a:r>
            <a:r>
              <a:rPr lang="ru-RU" sz="40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Господеві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на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гітарах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на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гітарах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/>
            </a:r>
            <a:br>
              <a:rPr lang="ru-RU" sz="40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40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і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піснопінням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endParaRPr lang="ru-RU" sz="38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457443" y="5733255"/>
            <a:ext cx="8280919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5F497A"/>
              </a:buClr>
              <a:buSzPct val="25000"/>
              <a:buFont typeface="Verdana"/>
              <a:buNone/>
            </a:pPr>
            <a:r>
              <a:rPr lang="ru-RU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4000" dirty="0" smtClean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9</a:t>
            </a:r>
            <a:r>
              <a:rPr lang="uk-UA" sz="4000" dirty="0" smtClean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8</a:t>
            </a:r>
            <a:r>
              <a:rPr lang="ru-RU" sz="4000" b="0" i="0" u="none" strike="noStrike" cap="none" dirty="0" smtClean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:5</a:t>
            </a:r>
            <a:endParaRPr lang="ru-RU" sz="4000" b="0" i="0" u="none" strike="noStrike" cap="none" dirty="0">
              <a:solidFill>
                <a:srgbClr val="5F497A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602722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395536" y="260647"/>
            <a:ext cx="8404736" cy="388843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6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5F497A"/>
              </a:buClr>
              <a:buSzPct val="25000"/>
            </a:pP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на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сурмах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і голосом рогу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викликуйте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перед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обличчям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Царя </a:t>
            </a:r>
            <a:r>
              <a:rPr lang="ru-RU" sz="4000" i="1" dirty="0" err="1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Цього</a:t>
            </a:r>
            <a:r>
              <a:rPr lang="ru-RU" sz="40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/>
            </a:r>
            <a:br>
              <a:rPr lang="ru-RU" sz="40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40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й Господа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Ісуса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! </a:t>
            </a:r>
            <a:endParaRPr lang="ru-RU" sz="38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457443" y="5733255"/>
            <a:ext cx="8280919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5F497A"/>
              </a:buClr>
              <a:buSzPct val="25000"/>
              <a:buFont typeface="Verdana"/>
              <a:buNone/>
            </a:pPr>
            <a:r>
              <a:rPr lang="ru-RU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4000" dirty="0" smtClean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9</a:t>
            </a:r>
            <a:r>
              <a:rPr lang="uk-UA" sz="4000" dirty="0" smtClean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8</a:t>
            </a:r>
            <a:r>
              <a:rPr lang="ru-RU" sz="4000" b="0" i="0" u="none" strike="noStrike" cap="none" dirty="0" smtClean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:6</a:t>
            </a:r>
            <a:endParaRPr lang="ru-RU" sz="4000" b="0" i="0" u="none" strike="noStrike" cap="none" dirty="0">
              <a:solidFill>
                <a:srgbClr val="5F497A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096309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395536" y="260647"/>
            <a:ext cx="8404736" cy="352839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6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5F497A"/>
              </a:buClr>
              <a:buSzPct val="25000"/>
            </a:pP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Нехай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шумить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Чорне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море</a:t>
            </a:r>
            <a:b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й усе,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що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у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ньому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</a:t>
            </a:r>
            <a:b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вселенна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й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мешканці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її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endParaRPr lang="ru-RU" sz="3800" i="1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457443" y="5733255"/>
            <a:ext cx="8280919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5F497A"/>
              </a:buClr>
              <a:buSzPct val="25000"/>
              <a:buFont typeface="Verdana"/>
              <a:buNone/>
            </a:pPr>
            <a:r>
              <a:rPr lang="ru-RU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4000" dirty="0" smtClean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9</a:t>
            </a:r>
            <a:r>
              <a:rPr lang="uk-UA" sz="4000" dirty="0" smtClean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8</a:t>
            </a:r>
            <a:r>
              <a:rPr lang="ru-RU" sz="4000" b="0" i="0" u="none" strike="noStrike" cap="none" dirty="0" smtClean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:7</a:t>
            </a:r>
            <a:endParaRPr lang="ru-RU" sz="4000" b="0" i="0" u="none" strike="noStrike" cap="none" dirty="0">
              <a:solidFill>
                <a:srgbClr val="5F497A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350332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395534" y="404664"/>
            <a:ext cx="8404736" cy="424847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6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5F497A"/>
              </a:buClr>
              <a:buSzPct val="25000"/>
            </a:pP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Дніпро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з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Південним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Бугом хай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плещуть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в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долоні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разом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радіють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хай гори в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Прикарпатті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перед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обличчям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Господа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Могутнього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та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Величного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endParaRPr lang="ru-RU" sz="38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457443" y="5733255"/>
            <a:ext cx="8280919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5F497A"/>
              </a:buClr>
              <a:buSzPct val="25000"/>
              <a:buFont typeface="Verdana"/>
              <a:buNone/>
            </a:pPr>
            <a:r>
              <a:rPr lang="ru-RU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4000" dirty="0" smtClean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9</a:t>
            </a:r>
            <a:r>
              <a:rPr lang="uk-UA" sz="4000" dirty="0" smtClean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8</a:t>
            </a:r>
            <a:r>
              <a:rPr lang="ru-RU" sz="4000" b="0" i="0" u="none" strike="noStrike" cap="none" dirty="0" smtClean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:8</a:t>
            </a:r>
            <a:endParaRPr lang="ru-RU" sz="4000" b="0" i="0" u="none" strike="noStrike" cap="none" dirty="0">
              <a:solidFill>
                <a:srgbClr val="5F497A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501758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15</Words>
  <Application>Microsoft Office PowerPoint</Application>
  <PresentationFormat>Экран (4:3)</PresentationFormat>
  <Paragraphs>87</Paragraphs>
  <Slides>10</Slides>
  <Notes>10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ПСАЛОМ 98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ПСАЛОМ 11 </dc:title>
  <cp:lastModifiedBy>Admin</cp:lastModifiedBy>
  <cp:revision>13</cp:revision>
  <dcterms:modified xsi:type="dcterms:W3CDTF">2019-11-06T10:12:29Z</dcterms:modified>
</cp:coreProperties>
</file>